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16"/>
  </p:notesMasterIdLst>
  <p:sldIdLst>
    <p:sldId id="256" r:id="rId5"/>
    <p:sldId id="321" r:id="rId6"/>
    <p:sldId id="257" r:id="rId7"/>
    <p:sldId id="263" r:id="rId8"/>
    <p:sldId id="324" r:id="rId9"/>
    <p:sldId id="325" r:id="rId10"/>
    <p:sldId id="326" r:id="rId11"/>
    <p:sldId id="327" r:id="rId12"/>
    <p:sldId id="329" r:id="rId13"/>
    <p:sldId id="299" r:id="rId14"/>
    <p:sldId id="30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6066" autoAdjust="0"/>
  </p:normalViewPr>
  <p:slideViewPr>
    <p:cSldViewPr snapToGrid="0">
      <p:cViewPr varScale="1">
        <p:scale>
          <a:sx n="78" d="100"/>
          <a:sy n="78" d="100"/>
        </p:scale>
        <p:origin x="13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D15D8-B45A-4460-8E9F-3A3EAC1DFE93}" type="datetimeFigureOut">
              <a:rPr lang="nl-BE" smtClean="0"/>
              <a:t>5/10/2017</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0329B-28DE-4849-B7E5-31FFD806EAFA}" type="slidenum">
              <a:rPr lang="nl-BE" smtClean="0"/>
              <a:t>‹nr.›</a:t>
            </a:fld>
            <a:endParaRPr lang="nl-BE"/>
          </a:p>
        </p:txBody>
      </p:sp>
    </p:spTree>
    <p:extLst>
      <p:ext uri="{BB962C8B-B14F-4D97-AF65-F5344CB8AC3E}">
        <p14:creationId xmlns:p14="http://schemas.microsoft.com/office/powerpoint/2010/main" val="349608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A480329B-28DE-4849-B7E5-31FFD806EAFA}" type="slidenum">
              <a:rPr lang="nl-BE" smtClean="0"/>
              <a:t>1</a:t>
            </a:fld>
            <a:endParaRPr lang="nl-BE"/>
          </a:p>
        </p:txBody>
      </p:sp>
    </p:spTree>
    <p:extLst>
      <p:ext uri="{BB962C8B-B14F-4D97-AF65-F5344CB8AC3E}">
        <p14:creationId xmlns:p14="http://schemas.microsoft.com/office/powerpoint/2010/main" val="5630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baseline="0" dirty="0"/>
          </a:p>
        </p:txBody>
      </p:sp>
      <p:sp>
        <p:nvSpPr>
          <p:cNvPr id="4" name="Tijdelijke aanduiding voor dianummer 3"/>
          <p:cNvSpPr>
            <a:spLocks noGrp="1"/>
          </p:cNvSpPr>
          <p:nvPr>
            <p:ph type="sldNum" sz="quarter" idx="10"/>
          </p:nvPr>
        </p:nvSpPr>
        <p:spPr/>
        <p:txBody>
          <a:bodyPr/>
          <a:lstStyle/>
          <a:p>
            <a:fld id="{A480329B-28DE-4849-B7E5-31FFD806EAFA}" type="slidenum">
              <a:rPr lang="nl-BE" smtClean="0"/>
              <a:t>3</a:t>
            </a:fld>
            <a:endParaRPr lang="nl-BE"/>
          </a:p>
        </p:txBody>
      </p:sp>
    </p:spTree>
    <p:extLst>
      <p:ext uri="{BB962C8B-B14F-4D97-AF65-F5344CB8AC3E}">
        <p14:creationId xmlns:p14="http://schemas.microsoft.com/office/powerpoint/2010/main" val="123205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A480329B-28DE-4849-B7E5-31FFD806EAFA}" type="slidenum">
              <a:rPr lang="nl-BE" smtClean="0"/>
              <a:t>4</a:t>
            </a:fld>
            <a:endParaRPr lang="nl-BE"/>
          </a:p>
        </p:txBody>
      </p:sp>
    </p:spTree>
    <p:extLst>
      <p:ext uri="{BB962C8B-B14F-4D97-AF65-F5344CB8AC3E}">
        <p14:creationId xmlns:p14="http://schemas.microsoft.com/office/powerpoint/2010/main" val="378041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480329B-28DE-4849-B7E5-31FFD806EAFA}" type="slidenum">
              <a:rPr lang="nl-BE" smtClean="0"/>
              <a:t>10</a:t>
            </a:fld>
            <a:endParaRPr lang="nl-BE"/>
          </a:p>
        </p:txBody>
      </p:sp>
    </p:spTree>
    <p:extLst>
      <p:ext uri="{BB962C8B-B14F-4D97-AF65-F5344CB8AC3E}">
        <p14:creationId xmlns:p14="http://schemas.microsoft.com/office/powerpoint/2010/main" val="218699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480329B-28DE-4849-B7E5-31FFD806EAFA}" type="slidenum">
              <a:rPr lang="nl-BE" smtClean="0"/>
              <a:t>11</a:t>
            </a:fld>
            <a:endParaRPr lang="nl-BE"/>
          </a:p>
        </p:txBody>
      </p:sp>
    </p:spTree>
    <p:extLst>
      <p:ext uri="{BB962C8B-B14F-4D97-AF65-F5344CB8AC3E}">
        <p14:creationId xmlns:p14="http://schemas.microsoft.com/office/powerpoint/2010/main" val="92275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nl-NL"/>
              <a:t>Klik om de stijl te bewerken</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10/5/2017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‹nr.›</a:t>
            </a:fld>
            <a:endParaRPr lang="en-US" dirty="0"/>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8434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4759585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5131251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167754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nl-NL"/>
              <a:t>Klik om de stijl te bewerken</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6322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38304164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Tekststijl van het model bewerken</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7442184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2644637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208691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nl-NL"/>
              <a:t>Klik om de stijl te bewerken</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Date Placeholder 4"/>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2845815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nl-NL"/>
              <a:t>Klik om de stijl te bewerken</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a:t>Tekststijl van het model bewerken</a:t>
            </a:r>
          </a:p>
        </p:txBody>
      </p:sp>
      <p:sp>
        <p:nvSpPr>
          <p:cNvPr id="5" name="Date Placeholder 4"/>
          <p:cNvSpPr>
            <a:spLocks noGrp="1"/>
          </p:cNvSpPr>
          <p:nvPr>
            <p:ph type="dt" sz="half" idx="10"/>
          </p:nvPr>
        </p:nvSpPr>
        <p:spPr/>
        <p:txBody>
          <a:bodyPr/>
          <a:lstStyle/>
          <a:p>
            <a:fld id="{96DFF08F-DC6B-4601-B491-B0F83F6DD2DA}" type="datetimeFigureOut">
              <a:rPr lang="en-US" smtClean="0"/>
              <a:t>10/5/2017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911749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96DFF08F-DC6B-4601-B491-B0F83F6DD2DA}" type="datetimeFigureOut">
              <a:rPr lang="en-US" smtClean="0"/>
              <a:pPr/>
              <a:t>10/5/2017</a:t>
            </a:fld>
            <a:endParaRPr lang="en-US" dirty="0"/>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5731521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hyperlink" Target="https://portal.office.com/OLS/MySoftware.aspx"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slide" Target="slide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slide" Target="slide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slide" Target="slide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normAutofit/>
          </a:bodyPr>
          <a:lstStyle/>
          <a:p>
            <a:r>
              <a:rPr lang="nl-BE" sz="2800" dirty="0" smtClean="0"/>
              <a:t>How </a:t>
            </a:r>
            <a:r>
              <a:rPr lang="nl-BE" sz="2800" dirty="0" err="1" smtClean="0"/>
              <a:t>to</a:t>
            </a:r>
            <a:r>
              <a:rPr lang="nl-BE" sz="2800" dirty="0" smtClean="0"/>
              <a:t> set up a videoconference</a:t>
            </a:r>
            <a:endParaRPr lang="nl-BE" sz="2800" dirty="0"/>
          </a:p>
        </p:txBody>
      </p:sp>
      <p:pic>
        <p:nvPicPr>
          <p:cNvPr id="4" name="Picture 1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937" y="2252951"/>
            <a:ext cx="6284315" cy="1616684"/>
          </a:xfrm>
          <a:prstGeom prst="rect">
            <a:avLst/>
          </a:prstGeom>
        </p:spPr>
      </p:pic>
    </p:spTree>
    <p:extLst>
      <p:ext uri="{BB962C8B-B14F-4D97-AF65-F5344CB8AC3E}">
        <p14:creationId xmlns:p14="http://schemas.microsoft.com/office/powerpoint/2010/main" val="41951482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599" y="187787"/>
            <a:ext cx="7406640" cy="1356360"/>
          </a:xfrm>
        </p:spPr>
        <p:txBody>
          <a:bodyPr/>
          <a:lstStyle/>
          <a:p>
            <a:r>
              <a:rPr lang="nl-BE" dirty="0" smtClean="0"/>
              <a:t>7.  </a:t>
            </a:r>
            <a:r>
              <a:rPr lang="nl-BE" dirty="0" err="1" smtClean="0"/>
              <a:t>Answer</a:t>
            </a:r>
            <a:r>
              <a:rPr lang="nl-BE" dirty="0" smtClean="0"/>
              <a:t> </a:t>
            </a:r>
            <a:r>
              <a:rPr lang="nl-BE" dirty="0"/>
              <a:t>a </a:t>
            </a:r>
            <a:r>
              <a:rPr lang="nl-BE" dirty="0" smtClean="0"/>
              <a:t>call</a:t>
            </a:r>
            <a:endParaRPr lang="nl-BE" dirty="0"/>
          </a:p>
        </p:txBody>
      </p:sp>
      <p:sp>
        <p:nvSpPr>
          <p:cNvPr id="5" name="Actieknop: Introductiepagina 4">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pic>
        <p:nvPicPr>
          <p:cNvPr id="4" name="B88656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5979" y="1544147"/>
            <a:ext cx="8752391" cy="4608680"/>
          </a:xfrm>
          <a:prstGeom prst="rect">
            <a:avLst/>
          </a:prstGeom>
        </p:spPr>
      </p:pic>
    </p:spTree>
    <p:extLst>
      <p:ext uri="{BB962C8B-B14F-4D97-AF65-F5344CB8AC3E}">
        <p14:creationId xmlns:p14="http://schemas.microsoft.com/office/powerpoint/2010/main" val="23345837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732" y="187787"/>
            <a:ext cx="7406640" cy="1356360"/>
          </a:xfrm>
        </p:spPr>
        <p:txBody>
          <a:bodyPr/>
          <a:lstStyle/>
          <a:p>
            <a:r>
              <a:rPr lang="nl-BE" dirty="0" smtClean="0"/>
              <a:t>8.  Manage videoconference</a:t>
            </a:r>
            <a:endParaRPr lang="nl-BE" dirty="0"/>
          </a:p>
        </p:txBody>
      </p:sp>
      <p:sp>
        <p:nvSpPr>
          <p:cNvPr id="7" name="Actieknop: Introductiepagina 6">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pic>
        <p:nvPicPr>
          <p:cNvPr id="4" name="31089F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5979" y="1408221"/>
            <a:ext cx="8775065" cy="4620619"/>
          </a:xfrm>
          <a:prstGeom prst="rect">
            <a:avLst/>
          </a:prstGeom>
        </p:spPr>
      </p:pic>
    </p:spTree>
    <p:extLst>
      <p:ext uri="{BB962C8B-B14F-4D97-AF65-F5344CB8AC3E}">
        <p14:creationId xmlns:p14="http://schemas.microsoft.com/office/powerpoint/2010/main" val="24007129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093" y="625099"/>
            <a:ext cx="7674954" cy="1356360"/>
          </a:xfrm>
        </p:spPr>
        <p:txBody>
          <a:bodyPr/>
          <a:lstStyle/>
          <a:p>
            <a:r>
              <a:rPr lang="nl-BE" dirty="0" smtClean="0"/>
              <a:t>The ICT </a:t>
            </a:r>
            <a:r>
              <a:rPr lang="nl-BE" dirty="0" err="1" smtClean="0"/>
              <a:t>road</a:t>
            </a:r>
            <a:r>
              <a:rPr lang="nl-BE" dirty="0" smtClean="0"/>
              <a:t> </a:t>
            </a:r>
            <a:r>
              <a:rPr lang="nl-BE" dirty="0" err="1" smtClean="0"/>
              <a:t>to</a:t>
            </a:r>
            <a:r>
              <a:rPr lang="nl-BE" dirty="0" smtClean="0"/>
              <a:t> STEM </a:t>
            </a:r>
            <a:r>
              <a:rPr lang="nl-BE" dirty="0" err="1" smtClean="0"/>
              <a:t>through</a:t>
            </a:r>
            <a:r>
              <a:rPr lang="nl-BE" dirty="0" smtClean="0"/>
              <a:t> TCC</a:t>
            </a:r>
            <a:endParaRPr lang="nl-BE" dirty="0"/>
          </a:p>
        </p:txBody>
      </p:sp>
      <p:pic>
        <p:nvPicPr>
          <p:cNvPr id="6" name="Tijdelijke aanduiding voor inhoud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9905" y="5781407"/>
            <a:ext cx="1753985" cy="403167"/>
          </a:xfr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616" y="2621774"/>
            <a:ext cx="3595908" cy="2503818"/>
          </a:xfrm>
          <a:prstGeom prst="rect">
            <a:avLst/>
          </a:prstGeom>
        </p:spPr>
      </p:pic>
    </p:spTree>
    <p:extLst>
      <p:ext uri="{BB962C8B-B14F-4D97-AF65-F5344CB8AC3E}">
        <p14:creationId xmlns:p14="http://schemas.microsoft.com/office/powerpoint/2010/main" val="29601386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7251" y="361627"/>
            <a:ext cx="7406640" cy="1356360"/>
          </a:xfrm>
        </p:spPr>
        <p:txBody>
          <a:bodyPr/>
          <a:lstStyle/>
          <a:p>
            <a:r>
              <a:rPr lang="nl-BE" dirty="0"/>
              <a:t>Topics</a:t>
            </a:r>
          </a:p>
        </p:txBody>
      </p:sp>
      <p:sp>
        <p:nvSpPr>
          <p:cNvPr id="3" name="Tijdelijke aanduiding voor inhoud 2"/>
          <p:cNvSpPr>
            <a:spLocks noGrp="1"/>
          </p:cNvSpPr>
          <p:nvPr>
            <p:ph idx="1"/>
          </p:nvPr>
        </p:nvSpPr>
        <p:spPr>
          <a:xfrm>
            <a:off x="859238" y="1561455"/>
            <a:ext cx="7404653" cy="4469860"/>
          </a:xfrm>
        </p:spPr>
        <p:txBody>
          <a:bodyPr>
            <a:normAutofit fontScale="92500" lnSpcReduction="10000"/>
          </a:bodyPr>
          <a:lstStyle/>
          <a:p>
            <a:pPr marL="491490" indent="-457200">
              <a:buFont typeface="+mj-lt"/>
              <a:buAutoNum type="arabicPeriod"/>
            </a:pPr>
            <a:r>
              <a:rPr lang="en-US" sz="2400" u="sng" dirty="0" smtClean="0">
                <a:hlinkClick r:id="rId3" action="ppaction://hlinksldjump"/>
              </a:rPr>
              <a:t>Install “Skype for Business”</a:t>
            </a:r>
            <a:endParaRPr lang="en-US" sz="2400" u="sng" dirty="0"/>
          </a:p>
          <a:p>
            <a:pPr marL="491490" indent="-457200">
              <a:buFont typeface="+mj-lt"/>
              <a:buAutoNum type="arabicPeriod"/>
            </a:pPr>
            <a:r>
              <a:rPr lang="en-US" sz="2400" dirty="0" smtClean="0">
                <a:hlinkClick r:id="rId4" action="ppaction://hlinksldjump"/>
              </a:rPr>
              <a:t>Sign in</a:t>
            </a:r>
            <a:endParaRPr lang="en-US" sz="2400" dirty="0" smtClean="0"/>
          </a:p>
          <a:p>
            <a:pPr marL="491490" indent="-457200">
              <a:buFont typeface="+mj-lt"/>
              <a:buAutoNum type="arabicPeriod"/>
            </a:pPr>
            <a:r>
              <a:rPr lang="en-US" sz="2400" dirty="0" smtClean="0">
                <a:hlinkClick r:id="rId5" action="ppaction://hlinksldjump"/>
              </a:rPr>
              <a:t>Setup </a:t>
            </a:r>
            <a:r>
              <a:rPr lang="en-US" sz="2400" dirty="0">
                <a:hlinkClick r:id="rId5" action="ppaction://hlinksldjump"/>
              </a:rPr>
              <a:t>audio &amp; </a:t>
            </a:r>
            <a:r>
              <a:rPr lang="en-US" sz="2400" dirty="0" smtClean="0">
                <a:hlinkClick r:id="rId5" action="ppaction://hlinksldjump"/>
              </a:rPr>
              <a:t>video</a:t>
            </a:r>
            <a:endParaRPr lang="en-US" sz="2400" dirty="0" smtClean="0"/>
          </a:p>
          <a:p>
            <a:pPr marL="491490" indent="-457200">
              <a:buFont typeface="+mj-lt"/>
              <a:buAutoNum type="arabicPeriod"/>
            </a:pPr>
            <a:r>
              <a:rPr lang="en-US" sz="2400" dirty="0" smtClean="0">
                <a:hlinkClick r:id="rId6" action="ppaction://hlinksldjump"/>
              </a:rPr>
              <a:t>Add contacts and  create a group</a:t>
            </a:r>
            <a:endParaRPr lang="en-US" sz="2400" dirty="0" smtClean="0"/>
          </a:p>
          <a:p>
            <a:pPr marL="491490" indent="-457200">
              <a:buFont typeface="+mj-lt"/>
              <a:buAutoNum type="arabicPeriod"/>
            </a:pPr>
            <a:r>
              <a:rPr lang="en-US" sz="2400" dirty="0" smtClean="0">
                <a:hlinkClick r:id="rId7" action="ppaction://hlinksldjump"/>
              </a:rPr>
              <a:t>Send messages</a:t>
            </a:r>
            <a:endParaRPr lang="en-US" sz="2400" dirty="0" smtClean="0"/>
          </a:p>
          <a:p>
            <a:pPr marL="491490" indent="-457200">
              <a:buFont typeface="+mj-lt"/>
              <a:buAutoNum type="arabicPeriod"/>
            </a:pPr>
            <a:r>
              <a:rPr lang="en-US" sz="2400" dirty="0" smtClean="0">
                <a:hlinkClick r:id="rId8" action="ppaction://hlinksldjump"/>
              </a:rPr>
              <a:t>Start audio/video call</a:t>
            </a:r>
            <a:endParaRPr lang="en-US" sz="2400" dirty="0" smtClean="0"/>
          </a:p>
          <a:p>
            <a:pPr marL="491490" indent="-457200">
              <a:buFont typeface="+mj-lt"/>
              <a:buAutoNum type="arabicPeriod"/>
            </a:pPr>
            <a:r>
              <a:rPr lang="en-US" sz="2400" dirty="0" smtClean="0">
                <a:hlinkClick r:id="rId9" action="ppaction://hlinksldjump"/>
              </a:rPr>
              <a:t>Answer a call</a:t>
            </a:r>
            <a:endParaRPr lang="en-US" sz="2400" dirty="0" smtClean="0"/>
          </a:p>
          <a:p>
            <a:pPr marL="491490" indent="-457200">
              <a:buFont typeface="+mj-lt"/>
              <a:buAutoNum type="arabicPeriod"/>
            </a:pPr>
            <a:r>
              <a:rPr lang="en-US" sz="2400" dirty="0" smtClean="0">
                <a:hlinkClick r:id="rId10" action="ppaction://hlinksldjump"/>
              </a:rPr>
              <a:t>Manage videoconference</a:t>
            </a:r>
            <a:endParaRPr lang="en-US" sz="2400" dirty="0" smtClean="0"/>
          </a:p>
          <a:p>
            <a:pPr marL="34290" indent="0">
              <a:buNone/>
            </a:pPr>
            <a:endParaRPr lang="en-US" sz="2400" dirty="0" smtClean="0"/>
          </a:p>
          <a:p>
            <a:pPr marL="34290" indent="0">
              <a:buNone/>
            </a:pPr>
            <a:endParaRPr lang="en-US" sz="2400" dirty="0" smtClean="0"/>
          </a:p>
          <a:p>
            <a:pPr marL="34290" indent="0">
              <a:buNone/>
            </a:pPr>
            <a:r>
              <a:rPr lang="en-US" sz="2400" dirty="0" smtClean="0"/>
              <a:t>To go back to topics click </a:t>
            </a:r>
          </a:p>
          <a:p>
            <a:pPr marL="34290" indent="0">
              <a:buNone/>
            </a:pPr>
            <a:endParaRPr lang="en-US" sz="2400" dirty="0" smtClean="0"/>
          </a:p>
          <a:p>
            <a:endParaRPr lang="en-US" dirty="0"/>
          </a:p>
        </p:txBody>
      </p:sp>
      <p:sp>
        <p:nvSpPr>
          <p:cNvPr id="4" name="Actieknop: Introductiepagina 3">
            <a:hlinkClick r:id="" action="ppaction://hlinkshowjump?jump=firstslide" highlightClick="1"/>
          </p:cNvPr>
          <p:cNvSpPr/>
          <p:nvPr/>
        </p:nvSpPr>
        <p:spPr>
          <a:xfrm>
            <a:off x="3947393" y="5349390"/>
            <a:ext cx="728420" cy="68192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10399180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5264" y="175220"/>
            <a:ext cx="7406640" cy="1356360"/>
          </a:xfrm>
        </p:spPr>
        <p:txBody>
          <a:bodyPr/>
          <a:lstStyle/>
          <a:p>
            <a:r>
              <a:rPr lang="nl-BE" dirty="0" smtClean="0"/>
              <a:t>1.  </a:t>
            </a:r>
            <a:r>
              <a:rPr lang="nl-BE" dirty="0" err="1" smtClean="0"/>
              <a:t>Install</a:t>
            </a:r>
            <a:r>
              <a:rPr lang="nl-BE" dirty="0" smtClean="0"/>
              <a:t> </a:t>
            </a:r>
            <a:r>
              <a:rPr lang="nl-BE" dirty="0"/>
              <a:t>Skype </a:t>
            </a:r>
            <a:r>
              <a:rPr lang="nl-BE" dirty="0" err="1"/>
              <a:t>for</a:t>
            </a:r>
            <a:r>
              <a:rPr lang="nl-BE" dirty="0"/>
              <a:t> Business</a:t>
            </a:r>
            <a:endParaRPr lang="nl-BE" b="1" dirty="0"/>
          </a:p>
        </p:txBody>
      </p:sp>
      <p:sp>
        <p:nvSpPr>
          <p:cNvPr id="3" name="Tijdelijke aanduiding voor inhoud 2"/>
          <p:cNvSpPr>
            <a:spLocks noGrp="1"/>
          </p:cNvSpPr>
          <p:nvPr>
            <p:ph idx="1"/>
          </p:nvPr>
        </p:nvSpPr>
        <p:spPr>
          <a:xfrm>
            <a:off x="855264" y="1282484"/>
            <a:ext cx="7404653" cy="4038600"/>
          </a:xfrm>
        </p:spPr>
        <p:txBody>
          <a:bodyPr/>
          <a:lstStyle/>
          <a:p>
            <a:pPr marL="34290" indent="0">
              <a:buNone/>
            </a:pPr>
            <a:r>
              <a:rPr lang="nl-BE" dirty="0"/>
              <a:t>Browse to </a:t>
            </a:r>
            <a:r>
              <a:rPr lang="nl-BE" b="1" dirty="0">
                <a:hlinkClick r:id="rId5"/>
              </a:rPr>
              <a:t>https://portal.office.com/OLS/MySoftware.aspx</a:t>
            </a:r>
            <a:endParaRPr lang="nl-BE" b="1" dirty="0"/>
          </a:p>
          <a:p>
            <a:pPr marL="34290" indent="0">
              <a:buNone/>
            </a:pPr>
            <a:endParaRPr lang="nl-BE" dirty="0"/>
          </a:p>
          <a:p>
            <a:endParaRPr lang="nl-BE" dirty="0"/>
          </a:p>
        </p:txBody>
      </p:sp>
      <p:pic>
        <p:nvPicPr>
          <p:cNvPr id="4" name="8ECA0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17675"/>
            <a:ext cx="9144000" cy="5140325"/>
          </a:xfrm>
          <a:prstGeom prst="rect">
            <a:avLst/>
          </a:prstGeom>
        </p:spPr>
      </p:pic>
      <p:sp>
        <p:nvSpPr>
          <p:cNvPr id="5" name="Actieknop: Introductiepagina 4">
            <a:hlinkClick r:id="rId7"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2526008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00C35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b="17797"/>
          <a:stretch/>
        </p:blipFill>
        <p:spPr>
          <a:xfrm>
            <a:off x="2083084" y="1282484"/>
            <a:ext cx="4110118" cy="5177835"/>
          </a:xfrm>
        </p:spPr>
      </p:pic>
      <p:sp>
        <p:nvSpPr>
          <p:cNvPr id="5" name="Actieknop: Introductiepagina 4">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6" name="Titel 1"/>
          <p:cNvSpPr>
            <a:spLocks noGrp="1"/>
          </p:cNvSpPr>
          <p:nvPr>
            <p:ph type="title"/>
          </p:nvPr>
        </p:nvSpPr>
        <p:spPr>
          <a:xfrm>
            <a:off x="2728573" y="187787"/>
            <a:ext cx="7406640" cy="1356360"/>
          </a:xfrm>
        </p:spPr>
        <p:txBody>
          <a:bodyPr/>
          <a:lstStyle/>
          <a:p>
            <a:r>
              <a:rPr lang="nl-BE" dirty="0" smtClean="0"/>
              <a:t>2.  </a:t>
            </a:r>
            <a:r>
              <a:rPr lang="nl-BE" dirty="0" err="1" smtClean="0"/>
              <a:t>Sign</a:t>
            </a:r>
            <a:r>
              <a:rPr lang="nl-BE" dirty="0" smtClean="0"/>
              <a:t> in</a:t>
            </a:r>
            <a:endParaRPr lang="nl-BE" b="1" dirty="0"/>
          </a:p>
        </p:txBody>
      </p:sp>
    </p:spTree>
    <p:extLst>
      <p:ext uri="{BB962C8B-B14F-4D97-AF65-F5344CB8AC3E}">
        <p14:creationId xmlns:p14="http://schemas.microsoft.com/office/powerpoint/2010/main" val="42622100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EC8CD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373" y="1406470"/>
            <a:ext cx="8800687" cy="4947834"/>
          </a:xfrm>
        </p:spPr>
      </p:pic>
      <p:sp>
        <p:nvSpPr>
          <p:cNvPr id="5" name="Actieknop: Introductiepagina 4">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6" name="Titel 1"/>
          <p:cNvSpPr>
            <a:spLocks noGrp="1"/>
          </p:cNvSpPr>
          <p:nvPr>
            <p:ph type="title"/>
          </p:nvPr>
        </p:nvSpPr>
        <p:spPr>
          <a:xfrm>
            <a:off x="1430935" y="187787"/>
            <a:ext cx="7406640" cy="1356360"/>
          </a:xfrm>
        </p:spPr>
        <p:txBody>
          <a:bodyPr/>
          <a:lstStyle/>
          <a:p>
            <a:r>
              <a:rPr lang="nl-BE" dirty="0" smtClean="0"/>
              <a:t>3.  Setup audio </a:t>
            </a:r>
            <a:r>
              <a:rPr lang="nl-BE" dirty="0" err="1" smtClean="0"/>
              <a:t>and</a:t>
            </a:r>
            <a:r>
              <a:rPr lang="nl-BE" dirty="0" smtClean="0"/>
              <a:t> video</a:t>
            </a:r>
            <a:endParaRPr lang="nl-BE" b="1" dirty="0"/>
          </a:p>
        </p:txBody>
      </p:sp>
    </p:spTree>
    <p:extLst>
      <p:ext uri="{BB962C8B-B14F-4D97-AF65-F5344CB8AC3E}">
        <p14:creationId xmlns:p14="http://schemas.microsoft.com/office/powerpoint/2010/main" val="15289047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C0FA9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478" y="1525265"/>
            <a:ext cx="8756542" cy="4922515"/>
          </a:xfrm>
          <a:prstGeom prst="rect">
            <a:avLst/>
          </a:prstGeom>
        </p:spPr>
      </p:pic>
      <p:sp>
        <p:nvSpPr>
          <p:cNvPr id="3" name="Actieknop: Introductiepagina 2">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4" name="Titel 1"/>
          <p:cNvSpPr>
            <a:spLocks noGrp="1"/>
          </p:cNvSpPr>
          <p:nvPr>
            <p:ph type="title"/>
          </p:nvPr>
        </p:nvSpPr>
        <p:spPr>
          <a:xfrm>
            <a:off x="201478" y="168905"/>
            <a:ext cx="7827951" cy="1356360"/>
          </a:xfrm>
        </p:spPr>
        <p:txBody>
          <a:bodyPr/>
          <a:lstStyle/>
          <a:p>
            <a:r>
              <a:rPr lang="nl-BE" dirty="0" smtClean="0"/>
              <a:t>4.  </a:t>
            </a:r>
            <a:r>
              <a:rPr lang="nl-BE" dirty="0" err="1" smtClean="0"/>
              <a:t>Add</a:t>
            </a:r>
            <a:r>
              <a:rPr lang="nl-BE" dirty="0" smtClean="0"/>
              <a:t> </a:t>
            </a:r>
            <a:r>
              <a:rPr lang="nl-BE" dirty="0" err="1" smtClean="0"/>
              <a:t>contacts</a:t>
            </a:r>
            <a:r>
              <a:rPr lang="nl-BE" dirty="0" smtClean="0"/>
              <a:t> </a:t>
            </a:r>
            <a:r>
              <a:rPr lang="nl-BE" dirty="0" err="1" smtClean="0"/>
              <a:t>and</a:t>
            </a:r>
            <a:r>
              <a:rPr lang="nl-BE" dirty="0" smtClean="0"/>
              <a:t> </a:t>
            </a:r>
            <a:r>
              <a:rPr lang="nl-BE" dirty="0" err="1" smtClean="0"/>
              <a:t>create</a:t>
            </a:r>
            <a:r>
              <a:rPr lang="nl-BE" dirty="0" smtClean="0"/>
              <a:t> a </a:t>
            </a:r>
            <a:r>
              <a:rPr lang="nl-BE" dirty="0" err="1" smtClean="0"/>
              <a:t>group</a:t>
            </a:r>
            <a:endParaRPr lang="nl-BE" b="1" dirty="0"/>
          </a:p>
        </p:txBody>
      </p:sp>
    </p:spTree>
    <p:extLst>
      <p:ext uri="{BB962C8B-B14F-4D97-AF65-F5344CB8AC3E}">
        <p14:creationId xmlns:p14="http://schemas.microsoft.com/office/powerpoint/2010/main" val="30034008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FC9A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979" y="1406471"/>
            <a:ext cx="8787540" cy="4939940"/>
          </a:xfrm>
          <a:prstGeom prst="rect">
            <a:avLst/>
          </a:prstGeom>
        </p:spPr>
      </p:pic>
      <p:sp>
        <p:nvSpPr>
          <p:cNvPr id="3" name="Actieknop: Introductiepagina 2">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4" name="Titel 1"/>
          <p:cNvSpPr>
            <a:spLocks noGrp="1"/>
          </p:cNvSpPr>
          <p:nvPr>
            <p:ph type="title"/>
          </p:nvPr>
        </p:nvSpPr>
        <p:spPr>
          <a:xfrm>
            <a:off x="2155135" y="187787"/>
            <a:ext cx="7406640" cy="1356360"/>
          </a:xfrm>
        </p:spPr>
        <p:txBody>
          <a:bodyPr/>
          <a:lstStyle/>
          <a:p>
            <a:r>
              <a:rPr lang="nl-BE" dirty="0" smtClean="0"/>
              <a:t>5.  </a:t>
            </a:r>
            <a:r>
              <a:rPr lang="nl-BE" dirty="0" err="1" smtClean="0"/>
              <a:t>Send</a:t>
            </a:r>
            <a:r>
              <a:rPr lang="nl-BE" dirty="0" smtClean="0"/>
              <a:t> </a:t>
            </a:r>
            <a:r>
              <a:rPr lang="nl-BE" dirty="0" err="1" smtClean="0"/>
              <a:t>messages</a:t>
            </a:r>
            <a:endParaRPr lang="nl-BE" b="1" dirty="0"/>
          </a:p>
        </p:txBody>
      </p:sp>
    </p:spTree>
    <p:extLst>
      <p:ext uri="{BB962C8B-B14F-4D97-AF65-F5344CB8AC3E}">
        <p14:creationId xmlns:p14="http://schemas.microsoft.com/office/powerpoint/2010/main" val="26365762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C4A8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479" y="1534811"/>
            <a:ext cx="8741044" cy="4913803"/>
          </a:xfrm>
          <a:prstGeom prst="rect">
            <a:avLst/>
          </a:prstGeom>
        </p:spPr>
      </p:pic>
      <p:sp>
        <p:nvSpPr>
          <p:cNvPr id="3" name="Actieknop: Introductiepagina 2">
            <a:hlinkClick r:id="rId5" action="ppaction://hlinksldjump" highlightClick="1"/>
          </p:cNvPr>
          <p:cNvSpPr/>
          <p:nvPr/>
        </p:nvSpPr>
        <p:spPr>
          <a:xfrm>
            <a:off x="7841463" y="449451"/>
            <a:ext cx="836908" cy="833033"/>
          </a:xfrm>
          <a:prstGeom prst="actionButtonHom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nl-BE"/>
          </a:p>
        </p:txBody>
      </p:sp>
      <p:sp>
        <p:nvSpPr>
          <p:cNvPr id="5" name="Titel 1"/>
          <p:cNvSpPr>
            <a:spLocks noGrp="1"/>
          </p:cNvSpPr>
          <p:nvPr>
            <p:ph type="title"/>
          </p:nvPr>
        </p:nvSpPr>
        <p:spPr>
          <a:xfrm>
            <a:off x="1535883" y="187787"/>
            <a:ext cx="7406640" cy="1356360"/>
          </a:xfrm>
        </p:spPr>
        <p:txBody>
          <a:bodyPr/>
          <a:lstStyle/>
          <a:p>
            <a:r>
              <a:rPr lang="nl-BE" dirty="0" smtClean="0"/>
              <a:t>6.  Start audio/video call</a:t>
            </a:r>
            <a:endParaRPr lang="nl-BE" b="1" dirty="0"/>
          </a:p>
        </p:txBody>
      </p:sp>
    </p:spTree>
    <p:extLst>
      <p:ext uri="{BB962C8B-B14F-4D97-AF65-F5344CB8AC3E}">
        <p14:creationId xmlns:p14="http://schemas.microsoft.com/office/powerpoint/2010/main" val="13415531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F2546047C7D34F9D21595B4CAE3C55" ma:contentTypeVersion="1" ma:contentTypeDescription="Een nieuw document maken." ma:contentTypeScope="" ma:versionID="74a4165695262c5a77cfd312f2b36883">
  <xsd:schema xmlns:xsd="http://www.w3.org/2001/XMLSchema" xmlns:xs="http://www.w3.org/2001/XMLSchema" xmlns:p="http://schemas.microsoft.com/office/2006/metadata/properties" xmlns:ns1="http://schemas.microsoft.com/sharepoint/v3" targetNamespace="http://schemas.microsoft.com/office/2006/metadata/properties" ma:root="true" ma:fieldsID="f0d49646a65a397b33ab01383680115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DE1AE1-827B-4AFE-B9C7-DC893AA1A6F9}">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50A1584-4766-46AF-8177-03E52039F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98D13-E690-4089-A613-F1A59E8460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TM03457444[[fn=Basis]]</Template>
  <TotalTime>1347</TotalTime>
  <Words>100</Words>
  <Application>Microsoft Office PowerPoint</Application>
  <PresentationFormat>Diavoorstelling (4:3)</PresentationFormat>
  <Paragraphs>28</Paragraphs>
  <Slides>11</Slides>
  <Notes>5</Notes>
  <HiddenSlides>0</HiddenSlides>
  <MMClips>8</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11</vt:i4>
      </vt:variant>
    </vt:vector>
  </HeadingPairs>
  <TitlesOfParts>
    <vt:vector size="14" baseType="lpstr">
      <vt:lpstr>Calibri</vt:lpstr>
      <vt:lpstr>Corbel</vt:lpstr>
      <vt:lpstr>Basis</vt:lpstr>
      <vt:lpstr>PowerPoint-presentatie</vt:lpstr>
      <vt:lpstr>The ICT road to STEM through TCC</vt:lpstr>
      <vt:lpstr>Topics</vt:lpstr>
      <vt:lpstr>1.  Install Skype for Business</vt:lpstr>
      <vt:lpstr>2.  Sign in</vt:lpstr>
      <vt:lpstr>3.  Setup audio and video</vt:lpstr>
      <vt:lpstr>4.  Add contacts and create a group</vt:lpstr>
      <vt:lpstr>5.  Send messages</vt:lpstr>
      <vt:lpstr>6.  Start audio/video call</vt:lpstr>
      <vt:lpstr>7.  Answer a call</vt:lpstr>
      <vt:lpstr>8.  Manage videoconference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Wim Huybrechts</dc:creator>
  <cp:keywords>Workshop 1 Skype</cp:keywords>
  <cp:lastModifiedBy>Karolien Mermans</cp:lastModifiedBy>
  <cp:revision>127</cp:revision>
  <dcterms:created xsi:type="dcterms:W3CDTF">2016-09-22T12:50:35Z</dcterms:created>
  <dcterms:modified xsi:type="dcterms:W3CDTF">2017-10-05T12:15:41Z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0x01010080F2546047C7D34F9D21595B4CAE3C55</vt:lpwstr>
  </property>
</Properties>
</file>